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4"/>
  </p:notesMasterIdLst>
  <p:sldIdLst>
    <p:sldId id="270" r:id="rId2"/>
    <p:sldId id="283" r:id="rId3"/>
    <p:sldId id="284" r:id="rId4"/>
    <p:sldId id="280" r:id="rId5"/>
    <p:sldId id="285" r:id="rId6"/>
    <p:sldId id="287" r:id="rId7"/>
    <p:sldId id="289" r:id="rId8"/>
    <p:sldId id="288" r:id="rId9"/>
    <p:sldId id="282" r:id="rId10"/>
    <p:sldId id="301" r:id="rId11"/>
    <p:sldId id="259" r:id="rId12"/>
    <p:sldId id="300" r:id="rId13"/>
    <p:sldId id="302" r:id="rId14"/>
    <p:sldId id="303" r:id="rId15"/>
    <p:sldId id="278" r:id="rId16"/>
    <p:sldId id="260" r:id="rId17"/>
    <p:sldId id="279" r:id="rId18"/>
    <p:sldId id="274" r:id="rId19"/>
    <p:sldId id="263" r:id="rId20"/>
    <p:sldId id="293" r:id="rId21"/>
    <p:sldId id="294" r:id="rId22"/>
    <p:sldId id="295" r:id="rId23"/>
    <p:sldId id="261" r:id="rId24"/>
    <p:sldId id="296" r:id="rId25"/>
    <p:sldId id="297" r:id="rId26"/>
    <p:sldId id="262" r:id="rId27"/>
    <p:sldId id="265" r:id="rId28"/>
    <p:sldId id="264" r:id="rId29"/>
    <p:sldId id="292" r:id="rId30"/>
    <p:sldId id="298" r:id="rId31"/>
    <p:sldId id="299" r:id="rId32"/>
    <p:sldId id="26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7"/>
            <p14:sldId id="289"/>
            <p14:sldId id="288"/>
            <p14:sldId id="282"/>
            <p14:sldId id="301"/>
            <p14:sldId id="259"/>
            <p14:sldId id="300"/>
            <p14:sldId id="302"/>
            <p14:sldId id="303"/>
            <p14:sldId id="278"/>
            <p14:sldId id="260"/>
            <p14:sldId id="279"/>
            <p14:sldId id="274"/>
            <p14:sldId id="263"/>
            <p14:sldId id="293"/>
            <p14:sldId id="294"/>
            <p14:sldId id="295"/>
            <p14:sldId id="261"/>
            <p14:sldId id="296"/>
            <p14:sldId id="297"/>
            <p14:sldId id="262"/>
            <p14:sldId id="265"/>
            <p14:sldId id="264"/>
            <p14:sldId id="292"/>
            <p14:sldId id="298"/>
            <p14:sldId id="299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238" autoAdjust="0"/>
  </p:normalViewPr>
  <p:slideViewPr>
    <p:cSldViewPr>
      <p:cViewPr>
        <p:scale>
          <a:sx n="100" d="100"/>
          <a:sy n="100" d="100"/>
        </p:scale>
        <p:origin x="-1386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/>
            <a:t>Admin Panel</a:t>
          </a:r>
          <a:endParaRPr lang="en-US" dirty="0"/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/>
            <a:t>maintains</a:t>
          </a:r>
          <a:endParaRPr lang="en-US" dirty="0"/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/>
            <a:t>refines</a:t>
          </a:r>
          <a:endParaRPr lang="en-US" dirty="0"/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/>
            <a:t>visualizes</a:t>
          </a:r>
          <a:endParaRPr lang="en-US" dirty="0"/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Admin Panel</a:t>
          </a:r>
          <a:endParaRPr lang="en-US" sz="3900" kern="1200" dirty="0"/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maintains</a:t>
          </a:r>
          <a:endParaRPr lang="en-US" sz="2300" kern="1200" dirty="0"/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Search</a:t>
          </a:r>
          <a:endParaRPr lang="en-US" sz="3900" kern="1200" dirty="0"/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refines</a:t>
          </a:r>
          <a:endParaRPr lang="en-US" sz="2300" kern="1200" dirty="0"/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Analyze</a:t>
          </a:r>
          <a:endParaRPr lang="en-US" sz="3900" kern="1200" dirty="0"/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visualizes</a:t>
          </a:r>
          <a:endParaRPr lang="en-US" sz="2300" kern="1200" dirty="0"/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Senior Design Capstone project in presentation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Intro</a:t>
            </a:r>
            <a:r>
              <a:rPr lang="en-US" baseline="0" dirty="0" smtClean="0"/>
              <a:t> video : </a:t>
            </a:r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/J4ztDU-yr74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50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TCU </a:t>
            </a:r>
            <a:r>
              <a:rPr lang="en-US" dirty="0"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Capstone Project 2014-2015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kern="1200" dirty="0" smtClean="0">
                <a:cs typeface="Times New Roman" panose="02020603050405020304" pitchFamily="18" charset="0"/>
              </a:rPr>
              <a:t>North Texas Area Student Conference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cs typeface="Times New Roman" panose="02020603050405020304" pitchFamily="18" charset="0"/>
              </a:rPr>
              <a:t>Westrom</a:t>
            </a:r>
            <a:endParaRPr lang="en-US" sz="2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94" y="1143000"/>
            <a:ext cx="539640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pPr lvl="1"/>
            <a:r>
              <a:rPr lang="en-US" sz="3600" dirty="0" smtClean="0">
                <a:cs typeface="Myriad Pro"/>
              </a:rPr>
              <a:t>Developed using MySQL5</a:t>
            </a:r>
          </a:p>
          <a:p>
            <a:pPr lvl="2"/>
            <a:r>
              <a:rPr lang="en-US" sz="3300" dirty="0" smtClean="0"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300" dirty="0" smtClean="0">
              <a:cs typeface="Myriad Pro"/>
            </a:endParaRPr>
          </a:p>
          <a:p>
            <a:pPr lvl="1"/>
            <a:r>
              <a:rPr lang="en-US" sz="3600" dirty="0" smtClean="0">
                <a:cs typeface="Myriad Pro"/>
              </a:rPr>
              <a:t>Stores denormalized case information</a:t>
            </a:r>
          </a:p>
          <a:p>
            <a:pPr lvl="1"/>
            <a:endParaRPr lang="en-US" sz="3600" dirty="0" smtClean="0">
              <a:cs typeface="Myriad Pro"/>
            </a:endParaRPr>
          </a:p>
          <a:p>
            <a:pPr lvl="1"/>
            <a:r>
              <a:rPr lang="en-US" sz="3600" dirty="0" smtClean="0"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1547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Defendants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28511"/>
              </p:ext>
            </p:extLst>
          </p:nvPr>
        </p:nvGraphicFramePr>
        <p:xfrm>
          <a:off x="1524000" y="2971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Appointed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288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Defendant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9906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Arrest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Organized Crime Involvement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32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Arrest Details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64371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Arrest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Details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3854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Felonies Charged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Trials per</a:t>
                      </a:r>
                      <a:r>
                        <a:rPr lang="en-US" baseline="0" dirty="0" smtClean="0"/>
                        <a:t>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Sentencing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Probation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Sentencing Details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37325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Sentence Termination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Felonies</a:t>
                      </a:r>
                      <a:r>
                        <a:rPr lang="en-US" baseline="0" dirty="0" smtClean="0"/>
                        <a:t>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Restitution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Asset Forfeiture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Probation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 rot="9000000">
            <a:off x="2157797" y="2325627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00000">
            <a:off x="5541041" y="23256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91000" y="2362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9000000">
            <a:off x="2188241" y="4151373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00000">
            <a:off x="3696976" y="4236310"/>
            <a:ext cx="78442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0000">
            <a:off x="5464840" y="41544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600000">
            <a:off x="4614534" y="4224976"/>
            <a:ext cx="8014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06667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 0.2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 0.2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0.2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25 0.46667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0833 0.46667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0833 0.4666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25 0.4666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7" grpId="3" animBg="1"/>
      <p:bldP spid="16" grpId="0" animBg="1"/>
      <p:bldP spid="16" grpId="1" animBg="1"/>
      <p:bldP spid="16" grpId="2" animBg="1"/>
      <p:bldP spid="16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073" r="1250" b="17593"/>
          <a:stretch/>
        </p:blipFill>
        <p:spPr>
          <a:xfrm rot="10800000">
            <a:off x="114299" y="3248023"/>
            <a:ext cx="8886825" cy="300037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1905000"/>
          </a:xfrm>
        </p:spPr>
        <p:txBody>
          <a:bodyPr/>
          <a:lstStyle/>
          <a:p>
            <a:r>
              <a:rPr lang="en-US" dirty="0" smtClean="0"/>
              <a:t>5pt font</a:t>
            </a:r>
          </a:p>
          <a:p>
            <a:r>
              <a:rPr lang="en-US" dirty="0" smtClean="0"/>
              <a:t>7ft long</a:t>
            </a:r>
          </a:p>
          <a:p>
            <a:r>
              <a:rPr lang="en-US" dirty="0" smtClean="0"/>
              <a:t>50 sheets of paper</a:t>
            </a:r>
          </a:p>
          <a:p>
            <a:r>
              <a:rPr lang="en-US" dirty="0" smtClean="0"/>
              <a:t>1 roll of tape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8" y="79904"/>
            <a:ext cx="3767732" cy="6698192"/>
          </a:xfrm>
          <a:prstGeom prst="rect">
            <a:avLst/>
          </a:prstGeom>
        </p:spPr>
      </p:pic>
      <p:sp>
        <p:nvSpPr>
          <p:cNvPr id="12" name="Content Placeholder 9"/>
          <p:cNvSpPr txBox="1">
            <a:spLocks/>
          </p:cNvSpPr>
          <p:nvPr/>
        </p:nvSpPr>
        <p:spPr>
          <a:xfrm>
            <a:off x="381000" y="2476500"/>
            <a:ext cx="4495800" cy="1905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1 table</a:t>
            </a:r>
          </a:p>
          <a:p>
            <a:pPr defTabSz="914400"/>
            <a:r>
              <a:rPr lang="en-US" dirty="0" smtClean="0"/>
              <a:t>1 chair</a:t>
            </a:r>
          </a:p>
          <a:p>
            <a:pPr defTabSz="914400"/>
            <a:r>
              <a:rPr lang="en-US" dirty="0" smtClean="0"/>
              <a:t>1 professor leaving the room</a:t>
            </a:r>
          </a:p>
          <a:p>
            <a:pPr defTabSz="9144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859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1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/>
              <a:t>Scalability, flexibility, and performance</a:t>
            </a:r>
          </a:p>
          <a:p>
            <a:endParaRPr lang="en-US" sz="3600" dirty="0" smtClean="0"/>
          </a:p>
          <a:p>
            <a:r>
              <a:rPr lang="en-US" sz="3600" dirty="0" smtClean="0"/>
              <a:t>Availability from web hosting providers</a:t>
            </a:r>
          </a:p>
          <a:p>
            <a:endParaRPr lang="en-US" sz="3600" dirty="0" smtClean="0"/>
          </a:p>
          <a:p>
            <a:r>
              <a:rPr lang="en-US" sz="3600" dirty="0" smtClean="0"/>
              <a:t>MySQL Workbench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cs typeface="Myriad Pro"/>
              </a:rPr>
              <a:t>CakePHP</a:t>
            </a:r>
            <a:r>
              <a:rPr lang="en-US" sz="3400" dirty="0" smtClean="0"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cs typeface="Myriad Pro"/>
              </a:rPr>
              <a:t>Javascript</a:t>
            </a:r>
            <a:r>
              <a:rPr lang="en-US" sz="3900" dirty="0" smtClean="0"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cs typeface="Myriad Pro"/>
              </a:rPr>
              <a:t>Bootstrap</a:t>
            </a:r>
            <a:endParaRPr lang="en-US" sz="4000" dirty="0" smtClean="0">
              <a:cs typeface="Myriad Pro"/>
            </a:endParaRPr>
          </a:p>
          <a:p>
            <a:pPr>
              <a:defRPr/>
            </a:pPr>
            <a:r>
              <a:rPr lang="en-US" sz="4000" dirty="0" smtClean="0"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PHP</a:t>
            </a:r>
          </a:p>
          <a:p>
            <a:pPr lvl="1"/>
            <a:r>
              <a:rPr lang="en-US" sz="3600" dirty="0" smtClean="0"/>
              <a:t>Popular</a:t>
            </a:r>
          </a:p>
          <a:p>
            <a:pPr lvl="1"/>
            <a:r>
              <a:rPr lang="en-US" sz="3600" dirty="0" smtClean="0"/>
              <a:t>Flexible</a:t>
            </a:r>
          </a:p>
          <a:p>
            <a:pPr lvl="1"/>
            <a:r>
              <a:rPr lang="en-US" sz="3600" dirty="0" smtClean="0"/>
              <a:t>MySQL</a:t>
            </a:r>
          </a:p>
          <a:p>
            <a:pPr lvl="1"/>
            <a:r>
              <a:rPr lang="en-US" sz="3600" dirty="0" smtClean="0"/>
              <a:t>Available for Windows and *nix</a:t>
            </a:r>
          </a:p>
          <a:p>
            <a:r>
              <a:rPr lang="en-US" sz="4000" dirty="0" err="1" smtClean="0"/>
              <a:t>CakePHP</a:t>
            </a:r>
            <a:endParaRPr lang="en-US" sz="4000" dirty="0" smtClean="0"/>
          </a:p>
          <a:p>
            <a:pPr lvl="1"/>
            <a:r>
              <a:rPr lang="en-US" sz="3600" dirty="0" smtClean="0"/>
              <a:t>MVC framework</a:t>
            </a:r>
          </a:p>
          <a:p>
            <a:pPr lvl="1"/>
            <a:r>
              <a:rPr lang="en-US" sz="3600" dirty="0" smtClean="0"/>
              <a:t>Simple configuration</a:t>
            </a:r>
          </a:p>
          <a:p>
            <a:pPr lvl="1"/>
            <a:r>
              <a:rPr lang="en-US" sz="3600" dirty="0" smtClean="0"/>
              <a:t>Built-in securities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53444040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pic>
        <p:nvPicPr>
          <p:cNvPr id="10" name="Picture 9" descr="Screen Shot 2015-04-21 at 2.3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876800"/>
            <a:ext cx="4073528" cy="1241554"/>
          </a:xfrm>
          <a:prstGeom prst="rect">
            <a:avLst/>
          </a:prstGeom>
        </p:spPr>
      </p:pic>
      <p:pic>
        <p:nvPicPr>
          <p:cNvPr id="8" name="Picture 7" descr="Screen Shot 2015-04-21 at 2.3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285494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" b="1256"/>
          <a:stretch>
            <a:fillRect/>
          </a:stretch>
        </p:blipFill>
        <p:spPr>
          <a:xfrm>
            <a:off x="152400" y="1295400"/>
            <a:ext cx="7086600" cy="4251960"/>
          </a:xfrm>
        </p:spPr>
      </p:pic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895600"/>
            <a:ext cx="2178316" cy="3255291"/>
          </a:xfrm>
          <a:prstGeom prst="rect">
            <a:avLst/>
          </a:prstGeom>
        </p:spPr>
      </p:pic>
      <p:pic>
        <p:nvPicPr>
          <p:cNvPr id="8" name="Picture 7" descr="Screen Shot 2015-04-21 at 2.41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67200"/>
            <a:ext cx="4549129" cy="20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4324"/>
          <a:stretch>
            <a:fillRect/>
          </a:stretch>
        </p:blipFill>
        <p:spPr>
          <a:xfrm>
            <a:off x="457200" y="1295400"/>
            <a:ext cx="8229600" cy="4937760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Pre-Search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Post-Search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pic>
        <p:nvPicPr>
          <p:cNvPr id="6" name="NTDEMO_project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0775"/>
            <a:ext cx="9144000" cy="46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presenting information on human trafficking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clients with ability to maintain dataset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Experienced working on high-profile project</a:t>
            </a:r>
          </a:p>
          <a:p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Understood how effective communication aids overall progress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Lack of requirements</a:t>
            </a:r>
          </a:p>
          <a:p>
            <a:pPr lvl="1"/>
            <a:r>
              <a:rPr lang="en-US" dirty="0" smtClean="0"/>
              <a:t>Web application features</a:t>
            </a:r>
          </a:p>
          <a:p>
            <a:pPr lvl="1"/>
            <a:r>
              <a:rPr lang="en-US" dirty="0" smtClean="0"/>
              <a:t>Database  </a:t>
            </a:r>
          </a:p>
          <a:p>
            <a:pPr lvl="1"/>
            <a:r>
              <a:rPr lang="en-US" dirty="0" smtClean="0"/>
              <a:t>Initial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Origin of Judge Frog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  <a:cs typeface="Myriad Pro"/>
              </a:rPr>
              <a:t>NIJ grant awarded to TCU professors </a:t>
            </a:r>
          </a:p>
          <a:p>
            <a:r>
              <a:rPr lang="en-US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Support study for government, NGOs, researchers, etc.</a:t>
            </a:r>
          </a:p>
          <a:p>
            <a:r>
              <a:rPr lang="en-US" dirty="0" smtClean="0">
                <a:latin typeface="Myriad Pro"/>
                <a:cs typeface="Myriad Pro"/>
              </a:rPr>
              <a:t>Professors approached TCU CS of summer 2014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Selected for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Take Away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Prototype Prototype Prototype</a:t>
            </a:r>
          </a:p>
          <a:p>
            <a:r>
              <a:rPr lang="en-US" sz="2400" dirty="0">
                <a:latin typeface="Myriad Pro"/>
                <a:cs typeface="Myriad Pro"/>
              </a:rPr>
              <a:t>E</a:t>
            </a:r>
            <a:r>
              <a:rPr lang="en-US" sz="2400" dirty="0" smtClean="0">
                <a:latin typeface="Myriad Pro"/>
                <a:cs typeface="Myriad Pro"/>
              </a:rPr>
              <a:t>ffective </a:t>
            </a:r>
            <a:r>
              <a:rPr lang="en-US" sz="2400" dirty="0">
                <a:latin typeface="Myriad Pro"/>
                <a:cs typeface="Myriad Pro"/>
              </a:rPr>
              <a:t>communication aids overall progress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Acknowledgments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Dr. Vanessa </a:t>
            </a:r>
            <a:r>
              <a:rPr lang="en-US" dirty="0" err="1" smtClean="0"/>
              <a:t>Bouché</a:t>
            </a:r>
            <a:endParaRPr lang="en-US" dirty="0" smtClean="0"/>
          </a:p>
          <a:p>
            <a:r>
              <a:rPr lang="en-US" dirty="0" smtClean="0"/>
              <a:t>Dr. Donnell Payne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5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Judge Frog Project Requirements</a:t>
            </a:r>
          </a:p>
          <a:p>
            <a:r>
              <a:rPr lang="en-US" sz="3600" dirty="0"/>
              <a:t>Development </a:t>
            </a:r>
            <a:r>
              <a:rPr lang="en-US" sz="3600" dirty="0" smtClean="0"/>
              <a:t>Process</a:t>
            </a:r>
          </a:p>
          <a:p>
            <a:r>
              <a:rPr lang="en-US" sz="3600" dirty="0" smtClean="0"/>
              <a:t>System Overview</a:t>
            </a:r>
          </a:p>
          <a:p>
            <a:r>
              <a:rPr lang="en-US" sz="3600" dirty="0" smtClean="0"/>
              <a:t>Database </a:t>
            </a:r>
            <a:r>
              <a:rPr lang="en-US" sz="3600" dirty="0"/>
              <a:t>S</a:t>
            </a:r>
            <a:r>
              <a:rPr lang="en-US" sz="3600" dirty="0" smtClean="0"/>
              <a:t>tructure</a:t>
            </a:r>
          </a:p>
          <a:p>
            <a:r>
              <a:rPr lang="en-US" sz="3600" dirty="0" smtClean="0"/>
              <a:t>Technologies Used</a:t>
            </a:r>
          </a:p>
          <a:p>
            <a:r>
              <a:rPr lang="en-US" sz="3600" dirty="0" smtClean="0"/>
              <a:t>Web Application</a:t>
            </a:r>
          </a:p>
          <a:p>
            <a:r>
              <a:rPr lang="en-US" sz="3600" dirty="0"/>
              <a:t>Demo</a:t>
            </a:r>
            <a:endParaRPr lang="en-US" sz="3600" dirty="0" smtClean="0"/>
          </a:p>
          <a:p>
            <a:r>
              <a:rPr lang="en-US" sz="3600" dirty="0" smtClean="0"/>
              <a:t>Results</a:t>
            </a:r>
          </a:p>
          <a:p>
            <a:endParaRPr lang="en-US" sz="3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</a:t>
            </a:r>
            <a:r>
              <a:rPr lang="en-US" sz="3200" dirty="0" smtClean="0"/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Provide data management for client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Development Process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Fall </a:t>
            </a:r>
            <a:r>
              <a:rPr lang="en-US" dirty="0" smtClean="0"/>
              <a:t>2014 Semester</a:t>
            </a:r>
          </a:p>
          <a:p>
            <a:pPr lvl="1"/>
            <a:r>
              <a:rPr lang="en-US" dirty="0" smtClean="0"/>
              <a:t>Project Definition</a:t>
            </a:r>
          </a:p>
          <a:p>
            <a:pPr lvl="1"/>
            <a:r>
              <a:rPr lang="en-US" dirty="0" smtClean="0"/>
              <a:t>Requirements </a:t>
            </a:r>
            <a:r>
              <a:rPr lang="en-US" dirty="0"/>
              <a:t>Gathering and </a:t>
            </a:r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Initial Design</a:t>
            </a:r>
            <a:endParaRPr lang="en-US" dirty="0"/>
          </a:p>
          <a:p>
            <a:r>
              <a:rPr lang="en-US" dirty="0"/>
              <a:t>Spring </a:t>
            </a:r>
            <a:r>
              <a:rPr lang="en-US" dirty="0" smtClean="0"/>
              <a:t>2015 Semester</a:t>
            </a:r>
          </a:p>
          <a:p>
            <a:pPr lvl="1"/>
            <a:r>
              <a:rPr lang="en-US" dirty="0" smtClean="0"/>
              <a:t>Judge Frog Web Application Development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Acceptance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Presentations</a:t>
            </a:r>
          </a:p>
          <a:p>
            <a:pPr lvl="1"/>
            <a:r>
              <a:rPr lang="en-US" dirty="0" smtClean="0"/>
              <a:t>Roll Out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Project Defined</a:t>
            </a:r>
          </a:p>
          <a:p>
            <a:pPr>
              <a:defRPr/>
            </a:pPr>
            <a:r>
              <a:rPr lang="en-US" dirty="0" smtClean="0"/>
              <a:t>Initial </a:t>
            </a:r>
            <a:r>
              <a:rPr lang="en-US" dirty="0"/>
              <a:t>Meetings with </a:t>
            </a:r>
            <a:r>
              <a:rPr lang="en-US" dirty="0" smtClean="0"/>
              <a:t>Clients</a:t>
            </a:r>
          </a:p>
          <a:p>
            <a:pPr>
              <a:defRPr/>
            </a:pPr>
            <a:r>
              <a:rPr lang="en-US" dirty="0" smtClean="0"/>
              <a:t>Early </a:t>
            </a:r>
            <a:r>
              <a:rPr lang="en-US" dirty="0"/>
              <a:t>Versions of </a:t>
            </a:r>
            <a:r>
              <a:rPr lang="en-US" dirty="0" smtClean="0"/>
              <a:t>Documentation</a:t>
            </a:r>
          </a:p>
          <a:p>
            <a:pPr lvl="1">
              <a:defRPr/>
            </a:pPr>
            <a:r>
              <a:rPr lang="en-US" dirty="0" smtClean="0"/>
              <a:t>Project Plan</a:t>
            </a:r>
          </a:p>
          <a:p>
            <a:pPr lvl="1">
              <a:defRPr/>
            </a:pPr>
            <a:r>
              <a:rPr lang="en-US" dirty="0" smtClean="0"/>
              <a:t>Initial </a:t>
            </a:r>
            <a:r>
              <a:rPr lang="en-US" dirty="0"/>
              <a:t>Requirements 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Initial </a:t>
            </a:r>
            <a:r>
              <a:rPr lang="en-US" dirty="0"/>
              <a:t>Design</a:t>
            </a:r>
          </a:p>
          <a:p>
            <a:pPr>
              <a:defRPr/>
            </a:pPr>
            <a:r>
              <a:rPr lang="en-US" dirty="0" smtClean="0"/>
              <a:t>Iteration 1</a:t>
            </a:r>
          </a:p>
          <a:p>
            <a:pPr lvl="1">
              <a:defRPr/>
            </a:pPr>
            <a:r>
              <a:rPr lang="en-US" dirty="0"/>
              <a:t>Complete Project Database</a:t>
            </a:r>
          </a:p>
          <a:p>
            <a:pPr lvl="1">
              <a:defRPr/>
            </a:pPr>
            <a:r>
              <a:rPr lang="en-US" dirty="0"/>
              <a:t>Upload to database via prototype</a:t>
            </a:r>
            <a:endParaRPr lang="en-US" dirty="0" smtClean="0"/>
          </a:p>
          <a:p>
            <a:pPr lvl="1">
              <a:defRPr/>
            </a:pPr>
            <a:r>
              <a:rPr lang="en-US" dirty="0"/>
              <a:t>Website Skeleton Complete</a:t>
            </a:r>
          </a:p>
          <a:p>
            <a:pPr lvl="1">
              <a:defRPr/>
            </a:pPr>
            <a:r>
              <a:rPr lang="en-US" dirty="0"/>
              <a:t>Complete Documents</a:t>
            </a:r>
          </a:p>
          <a:p>
            <a:pPr lvl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Iteration 2</a:t>
            </a:r>
          </a:p>
          <a:p>
            <a:pPr lvl="1"/>
            <a:r>
              <a:rPr lang="en-US" dirty="0"/>
              <a:t>Web application completed </a:t>
            </a:r>
            <a:endParaRPr lang="en-US" dirty="0" smtClean="0"/>
          </a:p>
          <a:p>
            <a:pPr lvl="1"/>
            <a:r>
              <a:rPr lang="en-US" dirty="0"/>
              <a:t> Web application integration test development has </a:t>
            </a:r>
            <a:r>
              <a:rPr lang="en-US" dirty="0" smtClean="0"/>
              <a:t>begun</a:t>
            </a:r>
          </a:p>
          <a:p>
            <a:pPr lvl="1"/>
            <a:r>
              <a:rPr lang="en-US" dirty="0"/>
              <a:t>Website design finalized</a:t>
            </a:r>
          </a:p>
          <a:p>
            <a:pPr lvl="1"/>
            <a:r>
              <a:rPr lang="en-US" dirty="0"/>
              <a:t>First round of analytics </a:t>
            </a:r>
            <a:r>
              <a:rPr lang="en-US" dirty="0" smtClean="0"/>
              <a:t>prototyped</a:t>
            </a:r>
          </a:p>
          <a:p>
            <a:r>
              <a:rPr lang="en-US" dirty="0" smtClean="0"/>
              <a:t>Iteration 3</a:t>
            </a:r>
          </a:p>
          <a:p>
            <a:pPr lvl="1"/>
            <a:r>
              <a:rPr lang="en-US" dirty="0"/>
              <a:t>Second round of analytics prototyped </a:t>
            </a:r>
            <a:endParaRPr lang="en-US" dirty="0" smtClean="0"/>
          </a:p>
          <a:p>
            <a:pPr lvl="1"/>
            <a:r>
              <a:rPr lang="en-US" dirty="0" smtClean="0"/>
              <a:t>Analytics </a:t>
            </a:r>
            <a:r>
              <a:rPr lang="en-US" dirty="0"/>
              <a:t>finalized </a:t>
            </a:r>
            <a:endParaRPr lang="en-US" dirty="0" smtClean="0"/>
          </a:p>
          <a:p>
            <a:r>
              <a:rPr lang="en-US" dirty="0" smtClean="0"/>
              <a:t>Iteration 4</a:t>
            </a:r>
          </a:p>
          <a:p>
            <a:pPr lvl="1"/>
            <a:r>
              <a:rPr lang="en-US" dirty="0" smtClean="0"/>
              <a:t>Finish all testing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3" name="Picture 2" descr="system_archhh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0936"/>
            <a:ext cx="7696200" cy="59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3734</TotalTime>
  <Words>793</Words>
  <Application>Microsoft Office PowerPoint</Application>
  <PresentationFormat>On-screen Show (4:3)</PresentationFormat>
  <Paragraphs>339</Paragraphs>
  <Slides>32</Slides>
  <Notes>17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Origin</vt:lpstr>
      <vt:lpstr>PowerPoint Presentation</vt:lpstr>
      <vt:lpstr>Human Trafficking Facts</vt:lpstr>
      <vt:lpstr>Origin of Judge Frog</vt:lpstr>
      <vt:lpstr>Topics</vt:lpstr>
      <vt:lpstr>Project Requirements</vt:lpstr>
      <vt:lpstr>Development Process</vt:lpstr>
      <vt:lpstr>Fall 2014 Semester</vt:lpstr>
      <vt:lpstr>Spring 2015 Semester</vt:lpstr>
      <vt:lpstr>System Overview</vt:lpstr>
      <vt:lpstr>System Overview</vt:lpstr>
      <vt:lpstr>Database</vt:lpstr>
      <vt:lpstr>Database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Review</vt:lpstr>
      <vt:lpstr>Search</vt:lpstr>
      <vt:lpstr>Pre-Search</vt:lpstr>
      <vt:lpstr>Post-Search</vt:lpstr>
      <vt:lpstr>Analyze</vt:lpstr>
      <vt:lpstr>Demo</vt:lpstr>
      <vt:lpstr>Results </vt:lpstr>
      <vt:lpstr>Challenges</vt:lpstr>
      <vt:lpstr>Take Away</vt:lpstr>
      <vt:lpstr>Acknowledgments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Duncan, Collin</cp:lastModifiedBy>
  <cp:revision>129</cp:revision>
  <dcterms:created xsi:type="dcterms:W3CDTF">2015-04-06T17:28:50Z</dcterms:created>
  <dcterms:modified xsi:type="dcterms:W3CDTF">2015-04-23T20:09:59Z</dcterms:modified>
</cp:coreProperties>
</file>